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3" r:id="rId8"/>
    <p:sldId id="261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0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59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83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image" Target="../media/image1.png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6.xml"/><Relationship Id="rId2" Type="http://schemas.openxmlformats.org/officeDocument/2006/relationships/image" Target="../media/image10.png"/><Relationship Id="rId1" Type="http://schemas.openxmlformats.org/officeDocument/2006/relationships/hyperlink" Target="https://www.npmjs.com/package/eva-design-three" TargetMode="Externa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7.xml"/><Relationship Id="rId2" Type="http://schemas.openxmlformats.org/officeDocument/2006/relationships/image" Target="../media/image11.png"/><Relationship Id="rId1" Type="http://schemas.openxmlformats.org/officeDocument/2006/relationships/hyperlink" Target="https://only-yours.github.io/Eva-Design/" TargetMode="Externa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8.xml"/><Relationship Id="rId2" Type="http://schemas.openxmlformats.org/officeDocument/2006/relationships/image" Target="../media/image12.png"/><Relationship Id="rId1" Type="http://schemas.openxmlformats.org/officeDocument/2006/relationships/hyperlink" Target="https://github.com/ONLY-yours/Eva-Design" TargetMode="Externa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80.xml"/><Relationship Id="rId4" Type="http://schemas.openxmlformats.org/officeDocument/2006/relationships/image" Target="../media/image13.png"/><Relationship Id="rId3" Type="http://schemas.openxmlformats.org/officeDocument/2006/relationships/tags" Target="../tags/tag79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1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tags" Target="../tags/tag6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6260" y="1061085"/>
            <a:ext cx="9799200" cy="2570400"/>
          </a:xfrm>
        </p:spPr>
        <p:txBody>
          <a:bodyPr/>
          <a:p>
            <a:r>
              <a:rPr lang="zh-CN" altLang="zh-CN" sz="5400" b="0">
                <a:latin typeface="+mj-ea"/>
                <a:cs typeface="+mj-ea"/>
              </a:rPr>
              <a:t>基于</a:t>
            </a:r>
            <a:r>
              <a:rPr lang="en-US" altLang="zh-CN" sz="5400" b="0">
                <a:latin typeface="+mj-ea"/>
                <a:cs typeface="+mj-ea"/>
              </a:rPr>
              <a:t>ThreeJs</a:t>
            </a:r>
            <a:r>
              <a:rPr lang="zh-CN" altLang="en-US" sz="5400" b="0">
                <a:latin typeface="+mj-ea"/>
                <a:cs typeface="+mj-ea"/>
              </a:rPr>
              <a:t>的通用</a:t>
            </a:r>
            <a:r>
              <a:rPr lang="en-US" altLang="zh-CN" sz="5400" b="0">
                <a:latin typeface="+mj-ea"/>
                <a:cs typeface="+mj-ea"/>
              </a:rPr>
              <a:t>3d</a:t>
            </a:r>
            <a:br>
              <a:rPr lang="en-US" altLang="zh-CN" sz="5400" b="0">
                <a:latin typeface="+mj-ea"/>
                <a:cs typeface="+mj-ea"/>
              </a:rPr>
            </a:br>
            <a:r>
              <a:rPr lang="zh-CN" altLang="en-US" sz="5400" b="0">
                <a:latin typeface="+mj-ea"/>
                <a:cs typeface="+mj-ea"/>
              </a:rPr>
              <a:t>组件库的设计和实现</a:t>
            </a:r>
            <a:endParaRPr lang="zh-CN" altLang="en-US" sz="5400" b="0">
              <a:latin typeface="+mj-ea"/>
              <a:cs typeface="+mj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278175" y="4053795"/>
            <a:ext cx="9799200" cy="1472400"/>
          </a:xfrm>
        </p:spPr>
        <p:txBody>
          <a:bodyPr>
            <a:normAutofit lnSpcReduction="10000"/>
          </a:bodyPr>
          <a:p>
            <a:r>
              <a:rPr lang="zh-CN" altLang="en-US"/>
              <a:t>计算机</a:t>
            </a:r>
            <a:r>
              <a:rPr lang="en-US" altLang="zh-CN"/>
              <a:t>181 </a:t>
            </a:r>
            <a:r>
              <a:rPr lang="zh-CN" altLang="en-US"/>
              <a:t>李俊</a:t>
            </a:r>
            <a:r>
              <a:rPr lang="zh-CN" altLang="en-US"/>
              <a:t>颉</a:t>
            </a:r>
            <a:endParaRPr lang="zh-CN" altLang="en-US"/>
          </a:p>
          <a:p>
            <a:r>
              <a:rPr lang="zh-CN" altLang="en-US"/>
              <a:t>指导教师：宋</a:t>
            </a:r>
            <a:r>
              <a:rPr lang="zh-CN" altLang="en-US"/>
              <a:t>昕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91485" cy="63944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研究</a:t>
            </a:r>
            <a:r>
              <a:rPr lang="zh-CN" altLang="en-US"/>
              <a:t>成果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75" y="1313870"/>
            <a:ext cx="10969200" cy="4759200"/>
          </a:xfrm>
        </p:spPr>
        <p:txBody>
          <a:bodyPr/>
          <a:p>
            <a:endParaRPr lang="zh-CN" altLang="en-US"/>
          </a:p>
          <a:p>
            <a:pPr marL="0" indent="0">
              <a:buNone/>
            </a:pPr>
            <a:r>
              <a:rPr lang="zh-CN" altLang="en-US" sz="2800"/>
              <a:t>一个优秀的组件库包含以下几个内容：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  <p:sp>
        <p:nvSpPr>
          <p:cNvPr id="8" name="内容占位符 2"/>
          <p:cNvSpPr>
            <a:spLocks noGrp="1"/>
          </p:cNvSpPr>
          <p:nvPr/>
        </p:nvSpPr>
        <p:spPr>
          <a:xfrm>
            <a:off x="611505" y="3179445"/>
            <a:ext cx="10968990" cy="1805940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1. 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可以使用的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Npm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组件库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2. 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文档完善的静态站点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3. 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开源的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Github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源码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>
              <a:buNone/>
            </a:pPr>
            <a:endParaRPr lang="zh-CN" altLang="en-US" sz="24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可以使用的</a:t>
            </a:r>
            <a:r>
              <a:rPr lang="en-US" altLang="zh-CN"/>
              <a:t>Npm</a:t>
            </a:r>
            <a:r>
              <a:rPr lang="zh-CN" altLang="en-US"/>
              <a:t>组件库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75" y="1313870"/>
            <a:ext cx="10969200" cy="4759200"/>
          </a:xfrm>
        </p:spPr>
        <p:txBody>
          <a:bodyPr/>
          <a:p>
            <a:pPr marL="0" indent="0">
              <a:buNone/>
            </a:pPr>
            <a:r>
              <a:rPr lang="en-US" altLang="zh-CN"/>
              <a:t>Eva-Design </a:t>
            </a:r>
            <a:r>
              <a:rPr lang="en-US" altLang="zh-CN">
                <a:hlinkClick r:id="rId1" tooltip="" action="ppaction://hlinkfile"/>
              </a:rPr>
              <a:t>https://www.npmjs.com/package/eva-design-three</a:t>
            </a:r>
            <a:endParaRPr lang="zh-CN" altLang="en-US"/>
          </a:p>
          <a:p>
            <a:pPr marL="0" indent="0">
              <a:buNone/>
            </a:pPr>
            <a:endParaRPr lang="zh-CN" altLang="en-US" sz="2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580" y="1961515"/>
            <a:ext cx="7199630" cy="45034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文档较为完善的静态</a:t>
            </a:r>
            <a:r>
              <a:rPr lang="zh-CN" altLang="en-US"/>
              <a:t>站点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75" y="1313870"/>
            <a:ext cx="10969200" cy="4759200"/>
          </a:xfrm>
        </p:spPr>
        <p:txBody>
          <a:bodyPr/>
          <a:p>
            <a:pPr marL="0" indent="0">
              <a:buNone/>
            </a:pPr>
            <a:r>
              <a:rPr lang="en-US" altLang="zh-CN"/>
              <a:t>Eva-Design </a:t>
            </a:r>
            <a:r>
              <a:rPr lang="en-US" altLang="zh-CN">
                <a:hlinkClick r:id="rId1" tooltip="" action="ppaction://hlinkfile"/>
              </a:rPr>
              <a:t>https://only-yours.github.io/Eva-Design/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310" y="1893570"/>
            <a:ext cx="9084310" cy="48044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/>
              <a:t>Github</a:t>
            </a:r>
            <a:r>
              <a:rPr lang="zh-CN" altLang="en-US"/>
              <a:t>开源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75" y="1313870"/>
            <a:ext cx="10969200" cy="4759200"/>
          </a:xfrm>
        </p:spPr>
        <p:txBody>
          <a:bodyPr/>
          <a:p>
            <a:pPr marL="0" indent="0">
              <a:buNone/>
            </a:pPr>
            <a:r>
              <a:rPr lang="en-US" altLang="zh-CN"/>
              <a:t>Eva-Design </a:t>
            </a:r>
            <a:r>
              <a:rPr lang="en-US" altLang="zh-CN">
                <a:hlinkClick r:id="rId1" tooltip="" action="ppaction://hlinkfile"/>
              </a:rPr>
              <a:t>https://github.com/ONLY-yours/Eva-Design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455" y="2091690"/>
            <a:ext cx="8968740" cy="47663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11" name="标题 10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简单</a:t>
            </a:r>
            <a:r>
              <a:rPr lang="en-US" altLang="zh-CN"/>
              <a:t>Demo</a:t>
            </a:r>
            <a:r>
              <a:rPr lang="zh-CN" altLang="en-US"/>
              <a:t>示例</a:t>
            </a:r>
            <a:endParaRPr lang="zh-CN" altLang="en-US"/>
          </a:p>
        </p:txBody>
      </p:sp>
      <p:pic>
        <p:nvPicPr>
          <p:cNvPr id="12" name="evadesignVideo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98830" y="1189990"/>
            <a:ext cx="10594975" cy="566801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400" y="577920"/>
            <a:ext cx="10969200" cy="705600"/>
          </a:xfrm>
        </p:spPr>
        <p:txBody>
          <a:bodyPr/>
          <a:p>
            <a:pPr algn="l"/>
            <a:r>
              <a:rPr lang="zh-CN" altLang="en-US"/>
              <a:t>代码</a:t>
            </a:r>
            <a:r>
              <a:rPr lang="zh-CN" altLang="en-US"/>
              <a:t>比较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4945" y="2404745"/>
            <a:ext cx="5295900" cy="25431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32305" y="1922780"/>
            <a:ext cx="1821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使用</a:t>
            </a:r>
            <a:r>
              <a:rPr lang="en-US" altLang="zh-CN"/>
              <a:t>Eva-</a:t>
            </a:r>
            <a:r>
              <a:rPr lang="en-US" altLang="zh-CN"/>
              <a:t>Design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8232775" y="1772285"/>
            <a:ext cx="1922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使用原生</a:t>
            </a:r>
            <a:r>
              <a:rPr lang="en-US" altLang="zh-CN"/>
              <a:t>Three</a:t>
            </a:r>
            <a:r>
              <a:rPr lang="en-US" altLang="zh-CN"/>
              <a:t>Js</a:t>
            </a:r>
            <a:endParaRPr lang="en-US" altLang="zh-CN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700" y="2291080"/>
            <a:ext cx="6591300" cy="35712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1505" y="2062480"/>
            <a:ext cx="10968990" cy="2818765"/>
          </a:xfrm>
        </p:spPr>
        <p:txBody>
          <a:bodyPr>
            <a:normAutofit/>
          </a:bodyPr>
          <a:p>
            <a:pPr algn="ctr"/>
            <a:r>
              <a:rPr lang="en-US" altLang="zh-CN"/>
              <a:t>Thanks</a:t>
            </a:r>
            <a:r>
              <a:rPr lang="zh-CN" altLang="en-US"/>
              <a:t>！</a:t>
            </a:r>
            <a:br>
              <a:rPr lang="zh-CN" altLang="en-US"/>
            </a:br>
            <a:r>
              <a:rPr lang="zh-CN" altLang="en-US"/>
              <a:t>请各位老师批评指</a:t>
            </a:r>
            <a:r>
              <a:rPr lang="zh-CN" altLang="en-US"/>
              <a:t>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背景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r>
              <a:rPr lang="zh-CN" altLang="en-US"/>
              <a:t>近些年来，3D技术发展的越来越快，从最开始的平面视觉错觉展示3D、裸眼3D，到后来影院发展出的3D眼睛，AR、VR。最近又随着区块链和元宇宙，3D技术又开始有井喷发展的前兆。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但是市面上3D技术错综复杂，且不说渲染引擎种类繁杂，单纯是3D模型的展示渲染软件就有3DMax、Maya、ZBrush、Blender、Houdini等等。并且随着时间的发展，各种格式的3D模型也层出不穷，.asc，.stl，.obj，.ply，.txt，.xyz等等，甚至可以根据特定场景定制模型及其开发软件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08330" y="608330"/>
            <a:ext cx="4479925" cy="47593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280" y="513715"/>
            <a:ext cx="6289040" cy="35039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6870" y="1600200"/>
            <a:ext cx="7410450" cy="47910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75" y="1320855"/>
            <a:ext cx="10969200" cy="4759200"/>
          </a:xfrm>
        </p:spPr>
        <p:txBody>
          <a:bodyPr/>
          <a:p>
            <a:r>
              <a:rPr lang="zh-CN" altLang="en-US"/>
              <a:t>在这个3D行业蓬勃发展的市场上，虽然3D技术随处不在，但我们却又感觉到离我们很远，其中一个理由就是技术壁垒和学习成本。对于大部分企业、用户来说，上面说的各种技术都无法触及，或者说学习后，只能用于特定的场景，原本用于工业方面的开模3D技术，就很难跨行业应用到医学方面。被迫形成了技术壁垒。一定程度上限制了3D技术的传播和发展。</a:t>
            </a:r>
            <a:endParaRPr lang="zh-CN" altLang="en-US"/>
          </a:p>
          <a:p>
            <a:r>
              <a:rPr lang="zh-CN" altLang="en-US"/>
              <a:t>这些无法互通的技术都有以下几个特点中的一个或者多个：</a:t>
            </a:r>
            <a:endParaRPr lang="zh-CN" altLang="en-US"/>
          </a:p>
          <a:p>
            <a:r>
              <a:rPr lang="zh-CN" altLang="en-US"/>
              <a:t>1.和硬件深度绑定，无法脱离硬件单独使用</a:t>
            </a:r>
            <a:endParaRPr lang="zh-CN" altLang="en-US"/>
          </a:p>
          <a:p>
            <a:r>
              <a:rPr lang="zh-CN" altLang="en-US"/>
              <a:t>2.技术侧重点较深，垂直性特别强，通用性差</a:t>
            </a:r>
            <a:endParaRPr lang="zh-CN" altLang="en-US"/>
          </a:p>
          <a:p>
            <a:r>
              <a:rPr lang="zh-CN" altLang="en-US"/>
              <a:t>3.依赖于复杂的操作，学习成本高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05" y="2526030"/>
            <a:ext cx="10968990" cy="1805940"/>
          </a:xfrm>
        </p:spPr>
        <p:txBody>
          <a:bodyPr>
            <a:normAutofit lnSpcReduction="20000"/>
          </a:bodyPr>
          <a:p>
            <a:r>
              <a:rPr lang="zh-CN" altLang="en-US"/>
              <a:t>基于上面的几个特点，发展出了一种基于浏览器内核的较为通用的3D技术-前端3D技术。该技术并不强依赖于硬件，并非一定要使用某些硬件，只需要有一个能运行浏览器的硬件即可。技术侧重点不深入，垂直性不强，但是有较好的通用性。</a:t>
            </a:r>
            <a:endParaRPr lang="zh-CN" altLang="en-US"/>
          </a:p>
          <a:p>
            <a:r>
              <a:rPr lang="zh-CN" altLang="en-US"/>
              <a:t>经过最终技术选型，</a:t>
            </a:r>
            <a:r>
              <a:rPr lang="en-US" altLang="zh-CN"/>
              <a:t>Eva-Design</a:t>
            </a:r>
            <a:r>
              <a:rPr lang="zh-CN" altLang="en-US"/>
              <a:t>选择了</a:t>
            </a:r>
            <a:r>
              <a:rPr lang="en-US" altLang="zh-CN"/>
              <a:t> ThreeJs</a:t>
            </a:r>
            <a:r>
              <a:rPr lang="zh-CN" altLang="en-US"/>
              <a:t>作为底层依赖。但是</a:t>
            </a:r>
            <a:r>
              <a:rPr lang="en-US" altLang="zh-CN"/>
              <a:t>ThreeJs</a:t>
            </a:r>
            <a:r>
              <a:rPr lang="zh-CN" altLang="en-US"/>
              <a:t>在架构上仍然不是完美的，这里在下面技术分中会</a:t>
            </a:r>
            <a:r>
              <a:rPr lang="zh-CN" altLang="en-US"/>
              <a:t>提及。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系统架构</a:t>
            </a:r>
            <a:r>
              <a:rPr lang="zh-CN" altLang="en-US"/>
              <a:t>解析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07820" y="2771775"/>
            <a:ext cx="4438650" cy="219646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l="2241"/>
          <a:stretch>
            <a:fillRect/>
          </a:stretch>
        </p:blipFill>
        <p:spPr>
          <a:xfrm>
            <a:off x="7268845" y="2305050"/>
            <a:ext cx="3092450" cy="3129915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75" y="441380"/>
            <a:ext cx="10969200" cy="4759200"/>
          </a:xfrm>
        </p:spPr>
        <p:txBody>
          <a:bodyPr/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33375"/>
            <a:ext cx="12575540" cy="619125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75" y="441380"/>
            <a:ext cx="10969200" cy="4759200"/>
          </a:xfrm>
        </p:spPr>
        <p:txBody>
          <a:bodyPr/>
          <a:p>
            <a:endParaRPr lang="zh-CN" altLang="en-US"/>
          </a:p>
        </p:txBody>
      </p:sp>
      <p:pic>
        <p:nvPicPr>
          <p:cNvPr id="-2147482616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2320" y="88265"/>
            <a:ext cx="10954385" cy="668147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294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7.xml><?xml version="1.0" encoding="utf-8"?>
<p:tagLst xmlns:p="http://schemas.openxmlformats.org/presentationml/2006/main">
  <p:tag name="KSO_WM_UNIT_PLACING_PICTURE_USER_VIEWPORT" val="{&quot;height&quot;:7495,&quot;width&quot;:7055}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9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BTNRECT" val="7698*3819*1287*1287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3.xml><?xml version="1.0" encoding="utf-8"?>
<p:tagLst xmlns:p="http://schemas.openxmlformats.org/presentationml/2006/main">
  <p:tag name="COMMONDATA" val="eyJoZGlkIjoiNDkzZTRiZjM5MDBhZGVkNmE0ZDRkZGE1MTJjMjk1ZTUifQ==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1025</Words>
  <Application>WPS 演示</Application>
  <PresentationFormat>宽屏</PresentationFormat>
  <Paragraphs>66</Paragraphs>
  <Slides>16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基于ThreeJs的通用3d 组件库的设计和实现</vt:lpstr>
      <vt:lpstr>背景</vt:lpstr>
      <vt:lpstr>PowerPoint 演示文稿</vt:lpstr>
      <vt:lpstr>PowerPoint 演示文稿</vt:lpstr>
      <vt:lpstr>PowerPoint 演示文稿</vt:lpstr>
      <vt:lpstr>背景</vt:lpstr>
      <vt:lpstr>PowerPoint 演示文稿</vt:lpstr>
      <vt:lpstr>PowerPoint 演示文稿</vt:lpstr>
      <vt:lpstr>系统架构解析</vt:lpstr>
      <vt:lpstr>系统架构解析</vt:lpstr>
      <vt:lpstr>研究成果</vt:lpstr>
      <vt:lpstr>可以使用的Npm组件库</vt:lpstr>
      <vt:lpstr>文档较为完善的静态站点</vt:lpstr>
      <vt:lpstr>背景</vt:lpstr>
      <vt:lpstr>代码比较</vt:lpstr>
      <vt:lpstr>Thanks！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13490</cp:lastModifiedBy>
  <cp:revision>186</cp:revision>
  <dcterms:created xsi:type="dcterms:W3CDTF">2019-06-19T02:08:00Z</dcterms:created>
  <dcterms:modified xsi:type="dcterms:W3CDTF">2022-05-25T16:18:07Z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AE82FAAA545E4882A46E501862D0E5FE</vt:lpwstr>
  </property>
</Properties>
</file>